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1" r:id="rId7"/>
    <p:sldId id="260" r:id="rId8"/>
    <p:sldId id="270" r:id="rId9"/>
    <p:sldId id="266" r:id="rId10"/>
    <p:sldId id="267" r:id="rId11"/>
    <p:sldId id="268" r:id="rId12"/>
    <p:sldId id="263" r:id="rId13"/>
    <p:sldId id="262" r:id="rId14"/>
    <p:sldId id="269" r:id="rId15"/>
    <p:sldId id="264" r:id="rId16"/>
    <p:sldId id="265" r:id="rId17"/>
  </p:sldIdLst>
  <p:sldSz cx="18288000" cy="10287000"/>
  <p:notesSz cx="6858000" cy="9144000"/>
  <p:embeddedFontLst>
    <p:embeddedFont>
      <p:font typeface="210 디딤고딕" panose="020B0600000101010101" charset="-127"/>
      <p:regular r:id="rId19"/>
    </p:embeddedFont>
    <p:embeddedFont>
      <p:font typeface="210 디딤고딕 Light" panose="020B0600000101010101" charset="-127"/>
      <p:regular r:id="rId20"/>
    </p:embeddedFont>
    <p:embeddedFont>
      <p:font typeface="210 밀레니얼" panose="020B0600000101010101" charset="-127"/>
      <p:regular r:id="rId21"/>
    </p:embeddedFont>
    <p:embeddedFont>
      <p:font typeface="210 밀레니얼 Light" panose="020B0600000101010101" charset="-127"/>
      <p:regular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6F4"/>
    <a:srgbClr val="30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3660F-CC50-49E0-9984-624AD8C58A73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3BF489-4CBA-48CD-884E-F4A782FB48EE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회로의 이해도 </a:t>
          </a:r>
          <a:r>
            <a:rPr lang="en-US" altLang="ko-KR" sz="3200" b="1" dirty="0"/>
            <a:t>10% </a:t>
          </a:r>
          <a:r>
            <a:rPr lang="ko-KR" altLang="en-US" sz="3200" b="1" dirty="0"/>
            <a:t>향상</a:t>
          </a:r>
        </a:p>
      </dgm:t>
    </dgm:pt>
    <dgm:pt modelId="{51D2F9F6-8D9E-4817-8736-4FC61CB84342}" type="parTrans" cxnId="{A70723B8-7778-49B7-B004-AE1734201BA7}">
      <dgm:prSet/>
      <dgm:spPr/>
      <dgm:t>
        <a:bodyPr/>
        <a:lstStyle/>
        <a:p>
          <a:pPr latinLnBrk="1"/>
          <a:endParaRPr lang="ko-KR" altLang="en-US"/>
        </a:p>
      </dgm:t>
    </dgm:pt>
    <dgm:pt modelId="{32958CBB-FC9B-41CB-8D10-BB9D40EFBBEE}" type="sibTrans" cxnId="{A70723B8-7778-49B7-B004-AE1734201BA7}">
      <dgm:prSet/>
      <dgm:spPr/>
      <dgm:t>
        <a:bodyPr/>
        <a:lstStyle/>
        <a:p>
          <a:pPr latinLnBrk="1"/>
          <a:endParaRPr lang="ko-KR" altLang="en-US"/>
        </a:p>
      </dgm:t>
    </dgm:pt>
    <dgm:pt modelId="{B02B717F-A6FD-45AA-8A59-A0A0379207F4}">
      <dgm:prSet phldrT="[텍스트]" custT="1"/>
      <dgm:spPr/>
      <dgm:t>
        <a:bodyPr/>
        <a:lstStyle/>
        <a:p>
          <a:pPr latinLnBrk="1"/>
          <a:r>
            <a:rPr lang="ko-KR" altLang="en-US" sz="3200" b="1" dirty="0" err="1"/>
            <a:t>원팀을</a:t>
          </a:r>
          <a:r>
            <a:rPr lang="ko-KR" altLang="en-US" sz="3200" b="1" dirty="0"/>
            <a:t> 통한</a:t>
          </a:r>
          <a:endParaRPr lang="en-US" altLang="ko-KR" sz="3200" b="1" dirty="0"/>
        </a:p>
        <a:p>
          <a:pPr latinLnBrk="1"/>
          <a:r>
            <a:rPr lang="ko-KR" altLang="en-US" sz="3200" b="1" dirty="0"/>
            <a:t>협업의 중요성</a:t>
          </a:r>
        </a:p>
      </dgm:t>
    </dgm:pt>
    <dgm:pt modelId="{A79663C9-D265-4753-AF43-913154C78410}" type="parTrans" cxnId="{D4CF3507-031C-45F9-BBDB-8D2B0BB9FFB1}">
      <dgm:prSet/>
      <dgm:spPr/>
      <dgm:t>
        <a:bodyPr/>
        <a:lstStyle/>
        <a:p>
          <a:pPr latinLnBrk="1"/>
          <a:endParaRPr lang="ko-KR" altLang="en-US"/>
        </a:p>
      </dgm:t>
    </dgm:pt>
    <dgm:pt modelId="{125F250E-CA3C-4E10-8280-1BCA76A679F9}" type="sibTrans" cxnId="{D4CF3507-031C-45F9-BBDB-8D2B0BB9FFB1}">
      <dgm:prSet/>
      <dgm:spPr/>
      <dgm:t>
        <a:bodyPr/>
        <a:lstStyle/>
        <a:p>
          <a:pPr latinLnBrk="1"/>
          <a:endParaRPr lang="ko-KR" altLang="en-US"/>
        </a:p>
      </dgm:t>
    </dgm:pt>
    <dgm:pt modelId="{956C896F-BD80-4B33-A576-42142FEB9A27}">
      <dgm:prSet phldrT="[텍스트]" custT="1"/>
      <dgm:spPr/>
      <dgm:t>
        <a:bodyPr/>
        <a:lstStyle/>
        <a:p>
          <a:pPr latinLnBrk="1"/>
          <a:endParaRPr lang="en-US" altLang="ko-KR" sz="3200" b="1" dirty="0"/>
        </a:p>
        <a:p>
          <a:pPr latinLnBrk="1"/>
          <a:r>
            <a:rPr lang="ko-KR" altLang="en-US" sz="3200" b="1" dirty="0"/>
            <a:t>임베디드의</a:t>
          </a:r>
          <a:endParaRPr lang="en-US" altLang="ko-KR" sz="3200" b="1" dirty="0"/>
        </a:p>
        <a:p>
          <a:pPr latinLnBrk="1"/>
          <a:r>
            <a:rPr lang="ko-KR" altLang="en-US" sz="3200" b="1" dirty="0"/>
            <a:t>전반적 이해</a:t>
          </a:r>
        </a:p>
      </dgm:t>
    </dgm:pt>
    <dgm:pt modelId="{A6A6F798-E290-4711-B1E8-C6F760C7E4F7}" type="parTrans" cxnId="{55540146-E888-41ED-ADA5-F95906989824}">
      <dgm:prSet/>
      <dgm:spPr/>
      <dgm:t>
        <a:bodyPr/>
        <a:lstStyle/>
        <a:p>
          <a:pPr latinLnBrk="1"/>
          <a:endParaRPr lang="ko-KR" altLang="en-US"/>
        </a:p>
      </dgm:t>
    </dgm:pt>
    <dgm:pt modelId="{450588F4-9175-451B-9143-8E5D3BD9898F}" type="sibTrans" cxnId="{55540146-E888-41ED-ADA5-F95906989824}">
      <dgm:prSet/>
      <dgm:spPr/>
      <dgm:t>
        <a:bodyPr/>
        <a:lstStyle/>
        <a:p>
          <a:pPr latinLnBrk="1"/>
          <a:endParaRPr lang="ko-KR" altLang="en-US"/>
        </a:p>
      </dgm:t>
    </dgm:pt>
    <dgm:pt modelId="{45F0DF77-6488-475B-A7A5-6EEFDAE6545F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여러 센서 병합</a:t>
          </a:r>
        </a:p>
      </dgm:t>
    </dgm:pt>
    <dgm:pt modelId="{25389A9F-0C18-4E9C-9D80-264504C57087}" type="parTrans" cxnId="{30F836BC-F43A-4EFB-AB23-DC05D264A7A7}">
      <dgm:prSet/>
      <dgm:spPr/>
      <dgm:t>
        <a:bodyPr/>
        <a:lstStyle/>
        <a:p>
          <a:pPr latinLnBrk="1"/>
          <a:endParaRPr lang="ko-KR" altLang="en-US"/>
        </a:p>
      </dgm:t>
    </dgm:pt>
    <dgm:pt modelId="{24BCD46B-DC91-400C-9C6B-DB4B35B7CE54}" type="sibTrans" cxnId="{30F836BC-F43A-4EFB-AB23-DC05D264A7A7}">
      <dgm:prSet/>
      <dgm:spPr/>
      <dgm:t>
        <a:bodyPr/>
        <a:lstStyle/>
        <a:p>
          <a:pPr latinLnBrk="1"/>
          <a:endParaRPr lang="ko-KR" altLang="en-US"/>
        </a:p>
      </dgm:t>
    </dgm:pt>
    <dgm:pt modelId="{97D47F41-6159-4AD9-AF66-8A1C824A086B}" type="pres">
      <dgm:prSet presAssocID="{1443660F-CC50-49E0-9984-624AD8C58A7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AFE85AE-014B-4BF8-8DFB-CCEF2129AFC8}" type="pres">
      <dgm:prSet presAssocID="{1443660F-CC50-49E0-9984-624AD8C58A73}" presName="children" presStyleCnt="0"/>
      <dgm:spPr/>
    </dgm:pt>
    <dgm:pt modelId="{F88197FC-37AB-4DD5-93E6-B0BBF1189BFA}" type="pres">
      <dgm:prSet presAssocID="{1443660F-CC50-49E0-9984-624AD8C58A73}" presName="childPlaceholder" presStyleCnt="0"/>
      <dgm:spPr/>
    </dgm:pt>
    <dgm:pt modelId="{7C3BD9A3-D86F-4050-82DD-9EDED813DEB7}" type="pres">
      <dgm:prSet presAssocID="{1443660F-CC50-49E0-9984-624AD8C58A73}" presName="circle" presStyleCnt="0"/>
      <dgm:spPr/>
    </dgm:pt>
    <dgm:pt modelId="{68ED7229-CA26-44CC-BA7E-98E601738738}" type="pres">
      <dgm:prSet presAssocID="{1443660F-CC50-49E0-9984-624AD8C58A73}" presName="quadrant1" presStyleLbl="node1" presStyleIdx="0" presStyleCnt="4" custScaleX="185421" custLinFactNeighborX="-43022" custLinFactNeighborY="-604">
        <dgm:presLayoutVars>
          <dgm:chMax val="1"/>
          <dgm:bulletEnabled val="1"/>
        </dgm:presLayoutVars>
      </dgm:prSet>
      <dgm:spPr/>
    </dgm:pt>
    <dgm:pt modelId="{7FAE9103-DBC0-463B-946E-97A25CC6AB73}" type="pres">
      <dgm:prSet presAssocID="{1443660F-CC50-49E0-9984-624AD8C58A73}" presName="quadrant2" presStyleLbl="node1" presStyleIdx="1" presStyleCnt="4" custScaleX="213556" custLinFactNeighborX="58209" custLinFactNeighborY="-604">
        <dgm:presLayoutVars>
          <dgm:chMax val="1"/>
          <dgm:bulletEnabled val="1"/>
        </dgm:presLayoutVars>
      </dgm:prSet>
      <dgm:spPr/>
    </dgm:pt>
    <dgm:pt modelId="{BC86297E-C40B-4879-A221-9BAB77903A12}" type="pres">
      <dgm:prSet presAssocID="{1443660F-CC50-49E0-9984-624AD8C58A73}" presName="quadrant3" presStyleLbl="node1" presStyleIdx="2" presStyleCnt="4" custScaleX="212927" custLinFactNeighborX="58948">
        <dgm:presLayoutVars>
          <dgm:chMax val="1"/>
          <dgm:bulletEnabled val="1"/>
        </dgm:presLayoutVars>
      </dgm:prSet>
      <dgm:spPr/>
    </dgm:pt>
    <dgm:pt modelId="{DBFDAEFE-B8AF-4C8D-8C7D-A1EDBE7D21E1}" type="pres">
      <dgm:prSet presAssocID="{1443660F-CC50-49E0-9984-624AD8C58A73}" presName="quadrant4" presStyleLbl="node1" presStyleIdx="3" presStyleCnt="4" custScaleX="186998" custLinFactNeighborX="-42965">
        <dgm:presLayoutVars>
          <dgm:chMax val="1"/>
          <dgm:bulletEnabled val="1"/>
        </dgm:presLayoutVars>
      </dgm:prSet>
      <dgm:spPr/>
    </dgm:pt>
    <dgm:pt modelId="{0A4CAD13-CF74-40F0-9A32-C963BCCC5757}" type="pres">
      <dgm:prSet presAssocID="{1443660F-CC50-49E0-9984-624AD8C58A73}" presName="quadrantPlaceholder" presStyleCnt="0"/>
      <dgm:spPr/>
    </dgm:pt>
    <dgm:pt modelId="{E72A0711-670C-42BE-BEF8-B70A4EC7C229}" type="pres">
      <dgm:prSet presAssocID="{1443660F-CC50-49E0-9984-624AD8C58A73}" presName="center1" presStyleLbl="fgShp" presStyleIdx="0" presStyleCnt="2" custLinFactNeighborX="-21355" custLinFactNeighborY="-12397"/>
      <dgm:spPr/>
    </dgm:pt>
    <dgm:pt modelId="{853A4E63-D62E-43A3-9E25-2FA9C611CCDA}" type="pres">
      <dgm:prSet presAssocID="{1443660F-CC50-49E0-9984-624AD8C58A73}" presName="center2" presStyleLbl="fgShp" presStyleIdx="1" presStyleCnt="2" custLinFactNeighborX="-21355" custLinFactNeighborY="11864"/>
      <dgm:spPr/>
    </dgm:pt>
  </dgm:ptLst>
  <dgm:cxnLst>
    <dgm:cxn modelId="{D4CF3507-031C-45F9-BBDB-8D2B0BB9FFB1}" srcId="{1443660F-CC50-49E0-9984-624AD8C58A73}" destId="{B02B717F-A6FD-45AA-8A59-A0A0379207F4}" srcOrd="1" destOrd="0" parTransId="{A79663C9-D265-4753-AF43-913154C78410}" sibTransId="{125F250E-CA3C-4E10-8280-1BCA76A679F9}"/>
    <dgm:cxn modelId="{E9E18D0C-2EF8-41DE-BEF8-95D786F66408}" type="presOf" srcId="{1443660F-CC50-49E0-9984-624AD8C58A73}" destId="{97D47F41-6159-4AD9-AF66-8A1C824A086B}" srcOrd="0" destOrd="0" presId="urn:microsoft.com/office/officeart/2005/8/layout/cycle4"/>
    <dgm:cxn modelId="{64E5105C-E44D-4540-AF8E-D824BF6CFBA9}" type="presOf" srcId="{956C896F-BD80-4B33-A576-42142FEB9A27}" destId="{BC86297E-C40B-4879-A221-9BAB77903A12}" srcOrd="0" destOrd="0" presId="urn:microsoft.com/office/officeart/2005/8/layout/cycle4"/>
    <dgm:cxn modelId="{55540146-E888-41ED-ADA5-F95906989824}" srcId="{1443660F-CC50-49E0-9984-624AD8C58A73}" destId="{956C896F-BD80-4B33-A576-42142FEB9A27}" srcOrd="2" destOrd="0" parTransId="{A6A6F798-E290-4711-B1E8-C6F760C7E4F7}" sibTransId="{450588F4-9175-451B-9143-8E5D3BD9898F}"/>
    <dgm:cxn modelId="{EC3E7E78-AF5D-44BD-AAC0-B10F0617E572}" type="presOf" srcId="{633BF489-4CBA-48CD-884E-F4A782FB48EE}" destId="{68ED7229-CA26-44CC-BA7E-98E601738738}" srcOrd="0" destOrd="0" presId="urn:microsoft.com/office/officeart/2005/8/layout/cycle4"/>
    <dgm:cxn modelId="{330FFF93-151C-430B-BD14-213FC326CED2}" type="presOf" srcId="{B02B717F-A6FD-45AA-8A59-A0A0379207F4}" destId="{7FAE9103-DBC0-463B-946E-97A25CC6AB73}" srcOrd="0" destOrd="0" presId="urn:microsoft.com/office/officeart/2005/8/layout/cycle4"/>
    <dgm:cxn modelId="{A70723B8-7778-49B7-B004-AE1734201BA7}" srcId="{1443660F-CC50-49E0-9984-624AD8C58A73}" destId="{633BF489-4CBA-48CD-884E-F4A782FB48EE}" srcOrd="0" destOrd="0" parTransId="{51D2F9F6-8D9E-4817-8736-4FC61CB84342}" sibTransId="{32958CBB-FC9B-41CB-8D10-BB9D40EFBBEE}"/>
    <dgm:cxn modelId="{30F836BC-F43A-4EFB-AB23-DC05D264A7A7}" srcId="{1443660F-CC50-49E0-9984-624AD8C58A73}" destId="{45F0DF77-6488-475B-A7A5-6EEFDAE6545F}" srcOrd="3" destOrd="0" parTransId="{25389A9F-0C18-4E9C-9D80-264504C57087}" sibTransId="{24BCD46B-DC91-400C-9C6B-DB4B35B7CE54}"/>
    <dgm:cxn modelId="{D2A80DD4-3AD1-43B4-8279-13B291735925}" type="presOf" srcId="{45F0DF77-6488-475B-A7A5-6EEFDAE6545F}" destId="{DBFDAEFE-B8AF-4C8D-8C7D-A1EDBE7D21E1}" srcOrd="0" destOrd="0" presId="urn:microsoft.com/office/officeart/2005/8/layout/cycle4"/>
    <dgm:cxn modelId="{A26FB521-9C65-45FE-AAFA-638190526C65}" type="presParOf" srcId="{97D47F41-6159-4AD9-AF66-8A1C824A086B}" destId="{0AFE85AE-014B-4BF8-8DFB-CCEF2129AFC8}" srcOrd="0" destOrd="0" presId="urn:microsoft.com/office/officeart/2005/8/layout/cycle4"/>
    <dgm:cxn modelId="{6F3DBCA8-E677-4D89-BC23-139BFBCA3004}" type="presParOf" srcId="{0AFE85AE-014B-4BF8-8DFB-CCEF2129AFC8}" destId="{F88197FC-37AB-4DD5-93E6-B0BBF1189BFA}" srcOrd="0" destOrd="0" presId="urn:microsoft.com/office/officeart/2005/8/layout/cycle4"/>
    <dgm:cxn modelId="{FD0427E3-306F-46F3-BD6C-2916F86BEB2D}" type="presParOf" srcId="{97D47F41-6159-4AD9-AF66-8A1C824A086B}" destId="{7C3BD9A3-D86F-4050-82DD-9EDED813DEB7}" srcOrd="1" destOrd="0" presId="urn:microsoft.com/office/officeart/2005/8/layout/cycle4"/>
    <dgm:cxn modelId="{5A286D26-3F66-48B9-AE26-BF5AA6A6525D}" type="presParOf" srcId="{7C3BD9A3-D86F-4050-82DD-9EDED813DEB7}" destId="{68ED7229-CA26-44CC-BA7E-98E601738738}" srcOrd="0" destOrd="0" presId="urn:microsoft.com/office/officeart/2005/8/layout/cycle4"/>
    <dgm:cxn modelId="{EFBF27ED-B23A-4EF1-8B3E-E930ED483E68}" type="presParOf" srcId="{7C3BD9A3-D86F-4050-82DD-9EDED813DEB7}" destId="{7FAE9103-DBC0-463B-946E-97A25CC6AB73}" srcOrd="1" destOrd="0" presId="urn:microsoft.com/office/officeart/2005/8/layout/cycle4"/>
    <dgm:cxn modelId="{E837D72B-EE40-47AE-92CD-C50EB27F9160}" type="presParOf" srcId="{7C3BD9A3-D86F-4050-82DD-9EDED813DEB7}" destId="{BC86297E-C40B-4879-A221-9BAB77903A12}" srcOrd="2" destOrd="0" presId="urn:microsoft.com/office/officeart/2005/8/layout/cycle4"/>
    <dgm:cxn modelId="{9CD728E4-CF99-4385-8328-B348EC87F122}" type="presParOf" srcId="{7C3BD9A3-D86F-4050-82DD-9EDED813DEB7}" destId="{DBFDAEFE-B8AF-4C8D-8C7D-A1EDBE7D21E1}" srcOrd="3" destOrd="0" presId="urn:microsoft.com/office/officeart/2005/8/layout/cycle4"/>
    <dgm:cxn modelId="{737A58A5-0C5E-4033-AE9E-75835B662731}" type="presParOf" srcId="{7C3BD9A3-D86F-4050-82DD-9EDED813DEB7}" destId="{0A4CAD13-CF74-40F0-9A32-C963BCCC5757}" srcOrd="4" destOrd="0" presId="urn:microsoft.com/office/officeart/2005/8/layout/cycle4"/>
    <dgm:cxn modelId="{3F5014E2-3606-4574-9142-1B55D0E3BD44}" type="presParOf" srcId="{97D47F41-6159-4AD9-AF66-8A1C824A086B}" destId="{E72A0711-670C-42BE-BEF8-B70A4EC7C229}" srcOrd="2" destOrd="0" presId="urn:microsoft.com/office/officeart/2005/8/layout/cycle4"/>
    <dgm:cxn modelId="{5A395FFB-C779-4DBF-BCDF-356CF59AD2CF}" type="presParOf" srcId="{97D47F41-6159-4AD9-AF66-8A1C824A086B}" destId="{853A4E63-D62E-43A3-9E25-2FA9C611CCDA}" srcOrd="3" destOrd="0" presId="urn:microsoft.com/office/officeart/2005/8/layout/cycle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D7229-CA26-44CC-BA7E-98E601738738}">
      <dsp:nvSpPr>
        <dsp:cNvPr id="0" name=""/>
        <dsp:cNvSpPr/>
      </dsp:nvSpPr>
      <dsp:spPr>
        <a:xfrm>
          <a:off x="3050560" y="341858"/>
          <a:ext cx="5046801" cy="272180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회로의 이해도 </a:t>
          </a:r>
          <a:r>
            <a:rPr lang="en-US" altLang="ko-KR" sz="3200" b="1" kern="1200" dirty="0"/>
            <a:t>10% </a:t>
          </a:r>
          <a:r>
            <a:rPr lang="ko-KR" altLang="en-US" sz="3200" b="1" kern="1200" dirty="0"/>
            <a:t>향상</a:t>
          </a:r>
        </a:p>
      </dsp:txBody>
      <dsp:txXfrm>
        <a:off x="4528734" y="1139057"/>
        <a:ext cx="3568627" cy="1924607"/>
      </dsp:txXfrm>
    </dsp:sp>
    <dsp:sp modelId="{7FAE9103-DBC0-463B-946E-97A25CC6AB73}">
      <dsp:nvSpPr>
        <dsp:cNvPr id="0" name=""/>
        <dsp:cNvSpPr/>
      </dsp:nvSpPr>
      <dsp:spPr>
        <a:xfrm rot="5400000">
          <a:off x="9815895" y="-1203529"/>
          <a:ext cx="2721806" cy="581258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 err="1"/>
            <a:t>원팀을</a:t>
          </a:r>
          <a:r>
            <a:rPr lang="ko-KR" altLang="en-US" sz="3200" b="1" kern="1200" dirty="0"/>
            <a:t> 통한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협업의 중요성</a:t>
          </a:r>
        </a:p>
      </dsp:txBody>
      <dsp:txXfrm rot="-5400000">
        <a:off x="8270508" y="1139058"/>
        <a:ext cx="4110115" cy="1924607"/>
      </dsp:txXfrm>
    </dsp:sp>
    <dsp:sp modelId="{BC86297E-C40B-4879-A221-9BAB77903A12}">
      <dsp:nvSpPr>
        <dsp:cNvPr id="0" name=""/>
        <dsp:cNvSpPr/>
      </dsp:nvSpPr>
      <dsp:spPr>
        <a:xfrm rot="10800000">
          <a:off x="8299182" y="3205823"/>
          <a:ext cx="5795461" cy="272180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임베디드의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전반적 이해</a:t>
          </a:r>
        </a:p>
      </dsp:txBody>
      <dsp:txXfrm rot="10800000">
        <a:off x="8299182" y="3205823"/>
        <a:ext cx="4098010" cy="1924607"/>
      </dsp:txXfrm>
    </dsp:sp>
    <dsp:sp modelId="{DBFDAEFE-B8AF-4C8D-8C7D-A1EDBE7D21E1}">
      <dsp:nvSpPr>
        <dsp:cNvPr id="0" name=""/>
        <dsp:cNvSpPr/>
      </dsp:nvSpPr>
      <dsp:spPr>
        <a:xfrm rot="16200000">
          <a:off x="4214609" y="2021864"/>
          <a:ext cx="2721806" cy="508972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여러 센서 병합</a:t>
          </a:r>
        </a:p>
      </dsp:txBody>
      <dsp:txXfrm rot="5400000">
        <a:off x="4521397" y="3205823"/>
        <a:ext cx="3598978" cy="1924607"/>
      </dsp:txXfrm>
    </dsp:sp>
    <dsp:sp modelId="{E72A0711-670C-42BE-BEF8-B70A4EC7C229}">
      <dsp:nvSpPr>
        <dsp:cNvPr id="0" name=""/>
        <dsp:cNvSpPr/>
      </dsp:nvSpPr>
      <dsp:spPr>
        <a:xfrm>
          <a:off x="7678858" y="2475925"/>
          <a:ext cx="939746" cy="81717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A4E63-D62E-43A3-9E25-2FA9C611CCDA}">
      <dsp:nvSpPr>
        <dsp:cNvPr id="0" name=""/>
        <dsp:cNvSpPr/>
      </dsp:nvSpPr>
      <dsp:spPr>
        <a:xfrm rot="10800000">
          <a:off x="7678858" y="2988476"/>
          <a:ext cx="939746" cy="81717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383D3-F351-44BB-80C9-F7BDAE375B7A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369F4-DD30-40AC-9270-282C7399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369F4-DD30-40AC-9270-282C739970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2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998" y="1911712"/>
            <a:ext cx="15467652" cy="6463580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115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998" y="8828868"/>
            <a:ext cx="7276626" cy="99458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360" y="461963"/>
            <a:ext cx="619979" cy="936148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ID" sz="1875" dirty="0"/>
              <a:t>PRESENTATION</a:t>
            </a:r>
            <a:r>
              <a:rPr lang="en-ID" dirty="0"/>
              <a:t>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8" y="477201"/>
            <a:ext cx="7200900" cy="994581"/>
          </a:xfrm>
        </p:spPr>
        <p:txBody>
          <a:bodyPr anchor="t">
            <a:normAutofit/>
          </a:bodyPr>
          <a:lstStyle>
            <a:lvl1pPr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28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5433796"/>
            <a:ext cx="6924725" cy="4389656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9118" y="5381189"/>
            <a:ext cx="6605534" cy="4389656"/>
          </a:xfrm>
        </p:spPr>
        <p:txBody>
          <a:bodyPr>
            <a:normAutofit/>
          </a:bodyPr>
          <a:lstStyle>
            <a:lvl1pPr algn="l">
              <a:defRPr sz="21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4000" y="1903500"/>
            <a:ext cx="3420000" cy="3240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79118" y="4423500"/>
            <a:ext cx="6605534" cy="720000"/>
          </a:xfrm>
        </p:spPr>
        <p:txBody>
          <a:bodyPr anchor="b">
            <a:normAutofit/>
          </a:bodyPr>
          <a:lstStyle>
            <a:lvl1pPr algn="l"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94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6262" y="463550"/>
            <a:ext cx="619979" cy="4679951"/>
          </a:xfrm>
        </p:spPr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1424" y="2286000"/>
            <a:ext cx="8023227" cy="7537449"/>
          </a:xfrm>
        </p:spPr>
        <p:txBody>
          <a:bodyPr/>
          <a:lstStyle/>
          <a:p>
            <a:endParaRPr lang="en-ID"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036ACB76-52A5-FEBE-516E-F8296B4D8AFE}"/>
              </a:ext>
            </a:extLst>
          </p:cNvPr>
          <p:cNvSpPr/>
          <p:nvPr userDrawn="1"/>
        </p:nvSpPr>
        <p:spPr>
          <a:xfrm>
            <a:off x="1481717" y="2081720"/>
            <a:ext cx="6997698" cy="7741730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14067" y="2955363"/>
            <a:ext cx="6376266" cy="6868086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463940-7795-D0D0-0A75-972A6A2ED5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1" y="2286001"/>
            <a:ext cx="6375401" cy="515567"/>
          </a:xfrm>
        </p:spPr>
        <p:txBody>
          <a:bodyPr anchor="b">
            <a:noAutofit/>
          </a:bodyPr>
          <a:lstStyle>
            <a:lvl1pPr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742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4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6" y="7782130"/>
            <a:ext cx="15465425" cy="204132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31675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75450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B532-C6BB-6CC4-1CC3-D1E21D8C4E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3351" y="7062788"/>
            <a:ext cx="15481301" cy="525462"/>
          </a:xfrm>
        </p:spPr>
        <p:txBody>
          <a:bodyPr anchor="b">
            <a:noAutofit/>
          </a:bodyPr>
          <a:lstStyle>
            <a:lvl1pPr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2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2" y="463552"/>
            <a:ext cx="7724777" cy="3840437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3" y="463550"/>
            <a:ext cx="7588592" cy="4451556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5671" y="5259350"/>
            <a:ext cx="7133108" cy="45641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5671" y="4590310"/>
            <a:ext cx="714898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9222" y="5371893"/>
            <a:ext cx="7724778" cy="445155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3775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1" y="463551"/>
            <a:ext cx="7740650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03351" y="463552"/>
            <a:ext cx="6999671" cy="93599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1" y="4316507"/>
            <a:ext cx="7740650" cy="550694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0" y="3576917"/>
            <a:ext cx="7740648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020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67050"/>
            <a:ext cx="6445250" cy="545640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3740602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7709" y="463552"/>
            <a:ext cx="8626940" cy="4679951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57709" y="5471051"/>
            <a:ext cx="4068108" cy="43524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B3DA3C3-F2B0-9F57-D226-9AE48F2D43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16540" y="5471051"/>
            <a:ext cx="4068108" cy="43524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7656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03351" y="463550"/>
            <a:ext cx="15481301" cy="4357595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4DD50-444B-9D88-39F7-81FC54FA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5150225"/>
            <a:ext cx="15481301" cy="115009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309A00-0506-47CA-3E59-D8B851225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1" y="7301755"/>
            <a:ext cx="15481301" cy="252169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8F78082-CAA6-773A-0FBC-201F6D53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6629401"/>
            <a:ext cx="1548130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1"/>
            <a:ext cx="15462000" cy="1288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351D61F-63AA-89E8-6518-7ACE02272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22650" y="5360278"/>
            <a:ext cx="15462000" cy="4463174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C1BA054-3952-CDA3-9D89-933F800FB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4" y="2866838"/>
            <a:ext cx="15465426" cy="22766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802F3D3-268D-28AC-3B6A-BCE1B432E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9224" y="2139074"/>
            <a:ext cx="154620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809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4" y="2301644"/>
            <a:ext cx="4275792" cy="427579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C856CB-7EF7-0686-67C3-F4FDED157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8903" y="2301644"/>
            <a:ext cx="4275792" cy="4275792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4" y="7490299"/>
            <a:ext cx="15454800" cy="233315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2429B91-076E-CB50-170D-FC4795E0F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18583" y="3021106"/>
            <a:ext cx="5666069" cy="357379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44BECA6-9305-F88E-F90F-0C35FF17C8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9224" y="6910397"/>
            <a:ext cx="154548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028CAA3-FE49-641C-4C7C-6A8643CDAF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18582" y="2293331"/>
            <a:ext cx="5666069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2" y="465427"/>
            <a:ext cx="7709012" cy="396683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5671" y="5259350"/>
            <a:ext cx="7133108" cy="45641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5671" y="4590308"/>
            <a:ext cx="714898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9223" y="5371893"/>
            <a:ext cx="7913039" cy="4451556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2A1B6-89AF-52C8-D197-329C098240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3351" y="1134469"/>
            <a:ext cx="6684360" cy="396683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C72FE65-DE48-598F-90D7-439F7295E9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19222" y="463550"/>
            <a:ext cx="668436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706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16509"/>
            <a:ext cx="6445250" cy="550641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3695159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7709" y="463551"/>
            <a:ext cx="8626940" cy="485265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A192266-09A2-F76A-DFFA-F87DD3F3DB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00" y="6158753"/>
            <a:ext cx="7740000" cy="366417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7AA4F49-2E30-3751-034E-BA069D966A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2" y="5446136"/>
            <a:ext cx="77400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153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16507"/>
            <a:ext cx="6445250" cy="550694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5698" y="463549"/>
            <a:ext cx="6778953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16540" y="5755341"/>
            <a:ext cx="4068108" cy="4068108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57709" y="5755341"/>
            <a:ext cx="4068108" cy="406810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0939516-8ED9-756F-F5C5-0B33D1F4F4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105699" y="1075391"/>
            <a:ext cx="6778952" cy="406811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326FD8F-2029-D604-1C55-5136DE0CBC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3351" y="3685925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37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05182" y="2301644"/>
            <a:ext cx="4752977" cy="4752977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3CC2943-9E44-E0DB-F890-7DC8150AD2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9224" y="2587558"/>
            <a:ext cx="4752977" cy="446706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D0738FD-B45D-6BBB-C10A-FEBE0C2F45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15802" y="2587558"/>
            <a:ext cx="4752977" cy="446706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5F9D6C-F894-DD75-5A90-F0DD42854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19227" y="7894058"/>
            <a:ext cx="15465425" cy="1929392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6D0AACD-B8BE-FD7F-A367-698EFAFF0D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19224" y="2009312"/>
            <a:ext cx="475297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D4A0852-04D4-2DE3-43EC-2E94017DD2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15801" y="2009312"/>
            <a:ext cx="475297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A207FE-1878-7831-1200-77F80A7CDE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3351" y="7245621"/>
            <a:ext cx="15465425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055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893994" y="2568773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2322222" y="2617076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07968" y="5291186"/>
            <a:ext cx="3600000" cy="840674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50560" y="5309121"/>
            <a:ext cx="3600000" cy="822738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FD9BC79-41C4-9BE0-D59F-9FFCE6FB41C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329638" y="2617078"/>
            <a:ext cx="3600000" cy="7206374"/>
          </a:xfrm>
        </p:spPr>
        <p:txBody>
          <a:bodyPr/>
          <a:lstStyle/>
          <a:p>
            <a:endParaRPr lang="en-UZ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EDC2E7-CB24-8EAC-223D-1B4B2613B6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608263" y="6327847"/>
            <a:ext cx="3600450" cy="3468615"/>
          </a:xfrm>
        </p:spPr>
        <p:txBody>
          <a:bodyPr>
            <a:normAutofit/>
          </a:bodyPr>
          <a:lstStyle>
            <a:lvl1pPr algn="ctr"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70FBDAC-ECEB-CCDF-3A8B-44094B68A3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050561" y="6327848"/>
            <a:ext cx="3600450" cy="3468614"/>
          </a:xfrm>
        </p:spPr>
        <p:txBody>
          <a:bodyPr>
            <a:normAutofit/>
          </a:bodyPr>
          <a:lstStyle>
            <a:lvl1pPr algn="ctr"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822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390774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49A9AF80-EC52-374F-DDC7-B0CE1CC0BB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615662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2880655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2030D7-0D43-0B27-9C9E-5DC298F10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19112" y="625264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C3AC4C-0728-EA70-0208-48DA92F8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052" y="5291188"/>
            <a:ext cx="3600000" cy="813776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03911" y="5291185"/>
            <a:ext cx="3600000" cy="813779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608993" y="5291188"/>
            <a:ext cx="3600000" cy="813776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32913F-F483-F3E6-F746-A61E2C57FA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64052" y="625264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26C2D3C-6E1C-7667-EDD6-191FD1AE7C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608993" y="624906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58BF99-7DC6-E011-5CBD-837985A74F7B}"/>
              </a:ext>
            </a:extLst>
          </p:cNvPr>
          <p:cNvCxnSpPr>
            <a:cxnSpLocks/>
          </p:cNvCxnSpPr>
          <p:nvPr userDrawn="1"/>
        </p:nvCxnSpPr>
        <p:spPr>
          <a:xfrm>
            <a:off x="6516000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42C9C-6BCF-1837-3EA9-334358B05E78}"/>
              </a:ext>
            </a:extLst>
          </p:cNvPr>
          <p:cNvCxnSpPr>
            <a:cxnSpLocks/>
          </p:cNvCxnSpPr>
          <p:nvPr userDrawn="1"/>
        </p:nvCxnSpPr>
        <p:spPr>
          <a:xfrm>
            <a:off x="11772000" y="4050001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73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610261" y="2617076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49A9AF80-EC52-374F-DDC7-B0CE1CC0BB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679008" y="2625248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644120" y="2625248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2030D7-0D43-0B27-9C9E-5DC298F10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9224" y="6404453"/>
            <a:ext cx="3420000" cy="3421383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C3AC4C-0728-EA70-0208-48DA92F8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2936" y="5328986"/>
            <a:ext cx="3420000" cy="88998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32625" y="5328988"/>
            <a:ext cx="3420000" cy="889979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464650" y="5300926"/>
            <a:ext cx="3420000" cy="91804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32913F-F483-F3E6-F746-A61E2C57FA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85770" y="6396279"/>
            <a:ext cx="3420000" cy="342717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26C2D3C-6E1C-7667-EDD6-191FD1AE7C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67168" y="6391796"/>
            <a:ext cx="3420000" cy="342717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CF347009-0E55-741D-6D7C-6B43E4CE86BC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13646312" y="2617355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C55C3F7-B22C-152D-7615-CD7BC6E42C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67168" y="5328986"/>
            <a:ext cx="3420000" cy="88998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39DAC3-92C8-8924-2239-98C1B1438E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448565" y="6391796"/>
            <a:ext cx="3420000" cy="343404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D06B9C-93EB-45B0-4511-666F107C217D}"/>
              </a:ext>
            </a:extLst>
          </p:cNvPr>
          <p:cNvCxnSpPr>
            <a:cxnSpLocks/>
          </p:cNvCxnSpPr>
          <p:nvPr userDrawn="1"/>
        </p:nvCxnSpPr>
        <p:spPr>
          <a:xfrm>
            <a:off x="5128435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0D90E4-170C-EC86-93CF-D40E387BEA18}"/>
              </a:ext>
            </a:extLst>
          </p:cNvPr>
          <p:cNvCxnSpPr>
            <a:cxnSpLocks/>
          </p:cNvCxnSpPr>
          <p:nvPr userDrawn="1"/>
        </p:nvCxnSpPr>
        <p:spPr>
          <a:xfrm>
            <a:off x="9144000" y="3963718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88ACC9-D567-7389-1AB6-A63C551744DF}"/>
              </a:ext>
            </a:extLst>
          </p:cNvPr>
          <p:cNvCxnSpPr>
            <a:cxnSpLocks/>
          </p:cNvCxnSpPr>
          <p:nvPr userDrawn="1"/>
        </p:nvCxnSpPr>
        <p:spPr>
          <a:xfrm>
            <a:off x="13158000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85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E0F643C-E288-FB3D-08C0-C3EDD923C9A7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538140" y="2963920"/>
            <a:ext cx="13211723" cy="6859532"/>
          </a:xfrm>
        </p:spPr>
        <p:txBody>
          <a:bodyPr/>
          <a:lstStyle/>
          <a:p>
            <a:endParaRPr lang="en-UZ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1269A83-EB5A-F97F-787A-A683F27032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8140" y="2100524"/>
            <a:ext cx="13211723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1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4690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62573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998" y="1911712"/>
            <a:ext cx="15467652" cy="6463580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115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998" y="8828868"/>
            <a:ext cx="7276626" cy="99458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360" y="461963"/>
            <a:ext cx="619979" cy="9361487"/>
          </a:xfrm>
        </p:spPr>
        <p:txBody>
          <a:bodyPr/>
          <a:lstStyle>
            <a:lvl1pPr algn="ctr"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8" y="477201"/>
            <a:ext cx="7200900" cy="994581"/>
          </a:xfrm>
        </p:spPr>
        <p:txBody>
          <a:bodyPr anchor="t">
            <a:normAutofit/>
          </a:bodyPr>
          <a:lstStyle>
            <a:lvl1pPr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71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600000" cy="6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DA1AC-8E3B-AD4C-B46D-27861A89F7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577" y="9848789"/>
            <a:ext cx="1057423" cy="438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5AF9C6-585D-8678-749C-1CF7A2F5D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69" b="10865"/>
          <a:stretch/>
        </p:blipFill>
        <p:spPr>
          <a:xfrm>
            <a:off x="15563490" y="9885331"/>
            <a:ext cx="1667087" cy="365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9226" y="463552"/>
            <a:ext cx="15474716" cy="207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1" y="2738440"/>
            <a:ext cx="15481301" cy="708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E2DED4-AC97-59C1-4563-8FE8C48783CD}"/>
              </a:ext>
            </a:extLst>
          </p:cNvPr>
          <p:cNvSpPr/>
          <p:nvPr/>
        </p:nvSpPr>
        <p:spPr>
          <a:xfrm>
            <a:off x="0" y="0"/>
            <a:ext cx="952500" cy="10287000"/>
          </a:xfrm>
          <a:custGeom>
            <a:avLst/>
            <a:gdLst>
              <a:gd name="connsiteX0" fmla="*/ 0 w 952500"/>
              <a:gd name="connsiteY0" fmla="*/ 0 h 10287000"/>
              <a:gd name="connsiteX1" fmla="*/ 952500 w 952500"/>
              <a:gd name="connsiteY1" fmla="*/ 0 h 10287000"/>
              <a:gd name="connsiteX2" fmla="*/ 952500 w 952500"/>
              <a:gd name="connsiteY2" fmla="*/ 10287000 h 10287000"/>
              <a:gd name="connsiteX3" fmla="*/ 0 w 9525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02870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9C32838-03BA-A3E4-8A58-3457020075FA}"/>
              </a:ext>
            </a:extLst>
          </p:cNvPr>
          <p:cNvSpPr/>
          <p:nvPr/>
        </p:nvSpPr>
        <p:spPr>
          <a:xfrm>
            <a:off x="952500" y="0"/>
            <a:ext cx="9525" cy="10287000"/>
          </a:xfrm>
          <a:custGeom>
            <a:avLst/>
            <a:gdLst>
              <a:gd name="connsiteX0" fmla="*/ 0 w 9525"/>
              <a:gd name="connsiteY0" fmla="*/ 0 h 10287000"/>
              <a:gd name="connsiteX1" fmla="*/ 0 w 9525"/>
              <a:gd name="connsiteY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D" sz="1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" y="9275764"/>
            <a:ext cx="94297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15">
                <a:solidFill>
                  <a:schemeClr val="tx1"/>
                </a:solidFill>
                <a:latin typeface="Montserrat Bold" pitchFamily="2" charset="0"/>
              </a:defRPr>
            </a:lvl1pPr>
          </a:lstStyle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66262" y="463551"/>
            <a:ext cx="619979" cy="4681538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Montserrat Bold" pitchFamily="2" charset="0"/>
              </a:defRPr>
            </a:lvl1pPr>
          </a:lstStyle>
          <a:p>
            <a:r>
              <a:rPr lang="en-ID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F6EBC-3B07-D266-0C0D-6BA37BC0833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19" y="9627078"/>
            <a:ext cx="381476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682" r:id="rId22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60" userDrawn="1">
          <p15:clr>
            <a:srgbClr val="F26B43"/>
          </p15:clr>
        </p15:guide>
        <p15:guide id="2" pos="8640" userDrawn="1">
          <p15:clr>
            <a:srgbClr val="F26B43"/>
          </p15:clr>
        </p15:guide>
        <p15:guide id="4" orient="horz" pos="438" userDrawn="1">
          <p15:clr>
            <a:srgbClr val="F26B43"/>
          </p15:clr>
        </p15:guide>
        <p15:guide id="5" orient="horz" pos="9282" userDrawn="1">
          <p15:clr>
            <a:srgbClr val="F26B43"/>
          </p15:clr>
        </p15:guide>
        <p15:guide id="6" pos="1326" userDrawn="1">
          <p15:clr>
            <a:srgbClr val="F26B43"/>
          </p15:clr>
        </p15:guide>
        <p15:guide id="7" pos="159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8253" y="625767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99693" y="1333500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425365" y="6077729"/>
            <a:ext cx="3633576" cy="2146679"/>
          </a:xfrm>
          <a:custGeom>
            <a:avLst/>
            <a:gdLst/>
            <a:ahLst/>
            <a:cxnLst/>
            <a:rect l="l" t="t" r="r" b="b"/>
            <a:pathLst>
              <a:path w="3633576" h="2146679">
                <a:moveTo>
                  <a:pt x="0" y="0"/>
                </a:moveTo>
                <a:lnTo>
                  <a:pt x="3633577" y="0"/>
                </a:lnTo>
                <a:lnTo>
                  <a:pt x="3633577" y="2146679"/>
                </a:lnTo>
                <a:lnTo>
                  <a:pt x="0" y="2146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77801" y="6129298"/>
            <a:ext cx="2312130" cy="2155481"/>
          </a:xfrm>
          <a:custGeom>
            <a:avLst/>
            <a:gdLst/>
            <a:ahLst/>
            <a:cxnLst/>
            <a:rect l="l" t="t" r="r" b="b"/>
            <a:pathLst>
              <a:path w="2312130" h="2155481">
                <a:moveTo>
                  <a:pt x="0" y="0"/>
                </a:moveTo>
                <a:lnTo>
                  <a:pt x="2312129" y="0"/>
                </a:lnTo>
                <a:lnTo>
                  <a:pt x="2312129" y="2155481"/>
                </a:lnTo>
                <a:lnTo>
                  <a:pt x="0" y="215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6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53012" y="6129297"/>
            <a:ext cx="1858388" cy="1792087"/>
          </a:xfrm>
          <a:custGeom>
            <a:avLst/>
            <a:gdLst/>
            <a:ahLst/>
            <a:cxnLst/>
            <a:rect l="l" t="t" r="r" b="b"/>
            <a:pathLst>
              <a:path w="1530026" h="1530026">
                <a:moveTo>
                  <a:pt x="0" y="0"/>
                </a:moveTo>
                <a:lnTo>
                  <a:pt x="1530026" y="0"/>
                </a:lnTo>
                <a:lnTo>
                  <a:pt x="1530026" y="1530026"/>
                </a:lnTo>
                <a:lnTo>
                  <a:pt x="0" y="153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66042" y="1470446"/>
            <a:ext cx="13735649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  <a:r>
              <a:rPr lang="en-US" sz="10445" dirty="0">
                <a:solidFill>
                  <a:srgbClr val="7ABB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</a:t>
            </a:r>
            <a:r>
              <a:rPr lang="en-US" sz="10445" dirty="0">
                <a:solidFill>
                  <a:srgbClr val="8F30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</a:t>
            </a:r>
            <a:r>
              <a:rPr lang="en-US" sz="10445" dirty="0">
                <a:solidFill>
                  <a:srgbClr val="BB305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R</a:t>
            </a:r>
            <a:r>
              <a:rPr lang="en-US" sz="10445" dirty="0">
                <a:solidFill>
                  <a:srgbClr val="3031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</a:t>
            </a:r>
            <a:r>
              <a:rPr 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10445" dirty="0">
                <a:solidFill>
                  <a:srgbClr val="34C1F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</a:t>
            </a:r>
            <a:r>
              <a:rPr 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- </a:t>
            </a:r>
            <a:r>
              <a:rPr lang="en-US" sz="10445" dirty="0">
                <a:solidFill>
                  <a:srgbClr val="6CE5E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air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5900" y="8532006"/>
            <a:ext cx="7696200" cy="474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조승제 |  </a:t>
            </a:r>
            <a:r>
              <a:rPr lang="ko-KR" alt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이종범</a:t>
            </a: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 |  </a:t>
            </a:r>
            <a:r>
              <a:rPr lang="ko-KR" altLang="en-US" sz="3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오경택</a:t>
            </a: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  | </a:t>
            </a:r>
            <a:r>
              <a:rPr lang="en-US" sz="3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유승경</a:t>
            </a:r>
            <a:endParaRPr lang="en-US" sz="3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3789" y="3503812"/>
            <a:ext cx="13735649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FF313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당근</a:t>
            </a:r>
            <a:r>
              <a:rPr lang="en-US" sz="10445" dirty="0" err="1">
                <a:solidFill>
                  <a:srgbClr val="00000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과</a:t>
            </a:r>
            <a:r>
              <a:rPr lang="en-US" sz="10445" dirty="0">
                <a:solidFill>
                  <a:srgbClr val="00000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10445" dirty="0" err="1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채찍</a:t>
            </a:r>
            <a:r>
              <a:rPr lang="en-US" sz="10445" dirty="0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10445" dirty="0">
                <a:latin typeface="210 밀레니얼"/>
                <a:ea typeface="210 밀레니얼"/>
                <a:cs typeface="210 밀레니얼"/>
                <a:sym typeface="210 밀레니얼"/>
              </a:rPr>
              <a:t>팀</a:t>
            </a:r>
            <a:endParaRPr lang="en-US" sz="10445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CF66995-C6C9-000F-4D15-7FE0E538C40B}"/>
              </a:ext>
            </a:extLst>
          </p:cNvPr>
          <p:cNvSpPr txBox="1"/>
          <p:nvPr/>
        </p:nvSpPr>
        <p:spPr>
          <a:xfrm>
            <a:off x="10972801" y="798830"/>
            <a:ext cx="621335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 : FW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프로그래밍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543A-B7B6-72EA-A0B6-08B6A49E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053FB3-2421-0F21-CA11-53C0900ADBF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66066A-86EE-4984-51B3-A936206E91D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A193BD-5208-C6F0-EBCD-C8547DC44606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6C8CCEB-39B1-FFA3-0531-37F4816BEE5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5C9BF3-6755-0902-F2F9-58C1FB65DD71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BCE18C-73AF-7BB1-8139-A571420D6977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40B81-096E-6D23-8A28-A3FD13DA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53116"/>
            <a:ext cx="6391830" cy="5119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AB1B7E-95B5-35F0-73F4-E5D4F7DB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711" y="3453116"/>
            <a:ext cx="4067743" cy="5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결과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검토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941193" y="1663049"/>
            <a:ext cx="6392523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endParaRPr lang="en-US" sz="2300" dirty="0">
              <a:solidFill>
                <a:srgbClr val="1D2A3A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56931-FD91-F3D0-B220-20A867F6FFC1}"/>
              </a:ext>
            </a:extLst>
          </p:cNvPr>
          <p:cNvGrpSpPr/>
          <p:nvPr/>
        </p:nvGrpSpPr>
        <p:grpSpPr>
          <a:xfrm>
            <a:off x="1977176" y="3611091"/>
            <a:ext cx="13796224" cy="1303809"/>
            <a:chOff x="-2530592" y="1894322"/>
            <a:chExt cx="10988792" cy="1826819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3C530F6-3A9B-630A-9C3A-76DAABB33570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A3A84D-4ED8-3350-96A8-FF61074D7373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타이머 인터럽트를 적용하는 과정에서 다른 동작을 담당하는 코드와의 충돌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. 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해결 실패</a:t>
              </a:r>
            </a:p>
          </p:txBody>
        </p:sp>
        <p:sp>
          <p:nvSpPr>
            <p:cNvPr id="26" name="TextBox 30">
              <a:extLst>
                <a:ext uri="{FF2B5EF4-FFF2-40B4-BE49-F238E27FC236}">
                  <a16:creationId xmlns:a16="http://schemas.microsoft.com/office/drawing/2014/main" id="{51567B0C-9023-A5F0-7E0C-E55C2D66C58F}"/>
                </a:ext>
              </a:extLst>
            </p:cNvPr>
            <p:cNvSpPr txBox="1"/>
            <p:nvPr/>
          </p:nvSpPr>
          <p:spPr>
            <a:xfrm>
              <a:off x="-2208373" y="1894322"/>
              <a:ext cx="2556506" cy="1450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44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TIMER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ED3C97-C552-63B5-A5A4-71E0D4F9F759}"/>
              </a:ext>
            </a:extLst>
          </p:cNvPr>
          <p:cNvGrpSpPr/>
          <p:nvPr/>
        </p:nvGrpSpPr>
        <p:grpSpPr>
          <a:xfrm>
            <a:off x="1981200" y="5411979"/>
            <a:ext cx="13796224" cy="1255521"/>
            <a:chOff x="-2530592" y="1961980"/>
            <a:chExt cx="10988792" cy="1759161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9D47924-33BA-2F63-261A-19D0AFA1E1BB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C22ECE-235D-3D32-A767-16A39E440D0B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잘못된 코드와 동작 분석에 많은 시간 할애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4F0606-EF82-A329-C703-C505907DE6E9}"/>
                </a:ext>
              </a:extLst>
            </p:cNvPr>
            <p:cNvSpPr txBox="1"/>
            <p:nvPr/>
          </p:nvSpPr>
          <p:spPr>
            <a:xfrm>
              <a:off x="-2290154" y="1964139"/>
              <a:ext cx="2713659" cy="1450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ko-KR" altLang="en-US" sz="44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시간 배분</a:t>
              </a:r>
              <a:endParaRPr lang="en-US" sz="44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4D1E276-5418-7040-6426-C73F2047C6B7}"/>
              </a:ext>
            </a:extLst>
          </p:cNvPr>
          <p:cNvGrpSpPr/>
          <p:nvPr/>
        </p:nvGrpSpPr>
        <p:grpSpPr>
          <a:xfrm>
            <a:off x="1977175" y="7315781"/>
            <a:ext cx="13796225" cy="1637719"/>
            <a:chOff x="-2530592" y="1961980"/>
            <a:chExt cx="10988792" cy="175916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028B93C-C3C6-D49A-CDB4-7E0275870DA1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CB5612-8A5A-65FC-9121-612E6BB706D5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dirty="0" err="1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main.c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의 비중이 높음</a:t>
              </a:r>
              <a:endParaRPr lang="en-US" altLang="ko-KR" sz="24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CDS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 센서를 통한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 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기능 작동 시 수치 출력의 아쉬움</a:t>
              </a:r>
              <a:endParaRPr lang="en-US" altLang="ko-KR" sz="24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속도의 초기화 실패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75F1F6-8DD8-5BF6-4596-D9518BA8535B}"/>
                </a:ext>
              </a:extLst>
            </p:cNvPr>
            <p:cNvSpPr txBox="1"/>
            <p:nvPr/>
          </p:nvSpPr>
          <p:spPr>
            <a:xfrm>
              <a:off x="-2375846" y="2246480"/>
              <a:ext cx="2891453" cy="1190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완성된 코드의</a:t>
              </a:r>
              <a:endPara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  <a:p>
              <a:pPr algn="ctr"/>
              <a:r>
                <a:rPr lang="ko-KR" altLang="en-US" sz="36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아쉬움</a:t>
              </a:r>
              <a:endParaRPr 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24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853530" y="971904"/>
            <a:ext cx="507874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개발 내용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6FCB4F-0655-D20F-205B-CA1A7B62514F}"/>
              </a:ext>
            </a:extLst>
          </p:cNvPr>
          <p:cNvGrpSpPr/>
          <p:nvPr/>
        </p:nvGrpSpPr>
        <p:grpSpPr>
          <a:xfrm>
            <a:off x="1173532" y="3951390"/>
            <a:ext cx="4170777" cy="3826866"/>
            <a:chOff x="1173532" y="3948659"/>
            <a:chExt cx="4170777" cy="3826866"/>
          </a:xfrm>
        </p:grpSpPr>
        <p:grpSp>
          <p:nvGrpSpPr>
            <p:cNvPr id="9" name="Group 9"/>
            <p:cNvGrpSpPr/>
            <p:nvPr/>
          </p:nvGrpSpPr>
          <p:grpSpPr>
            <a:xfrm>
              <a:off x="1355722" y="3948659"/>
              <a:ext cx="3976073" cy="3826866"/>
              <a:chOff x="0" y="0"/>
              <a:chExt cx="1133184" cy="100789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33184" cy="1007899"/>
              </a:xfrm>
              <a:custGeom>
                <a:avLst/>
                <a:gdLst/>
                <a:ahLst/>
                <a:cxnLst/>
                <a:rect l="l" t="t" r="r" b="b"/>
                <a:pathLst>
                  <a:path w="1133184" h="1007899">
                    <a:moveTo>
                      <a:pt x="0" y="0"/>
                    </a:moveTo>
                    <a:lnTo>
                      <a:pt x="1133184" y="0"/>
                    </a:lnTo>
                    <a:lnTo>
                      <a:pt x="1133184" y="1007899"/>
                    </a:lnTo>
                    <a:lnTo>
                      <a:pt x="0" y="100789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133184" cy="1055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112" y="4108867"/>
              <a:ext cx="3051618" cy="178011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173532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색상</a:t>
              </a:r>
              <a:r>
                <a:rPr 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 및 </a:t>
              </a: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형태</a:t>
              </a:r>
              <a:r>
                <a:rPr 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 </a:t>
              </a: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다양화</a:t>
              </a:r>
              <a:endParaRPr lang="en-US" sz="27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6482" y="6834746"/>
              <a:ext cx="3853224" cy="395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3D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프린터를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통한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제품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다양화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864BCD6-83B4-C66A-4374-1C188DDA3721}"/>
              </a:ext>
            </a:extLst>
          </p:cNvPr>
          <p:cNvGrpSpPr/>
          <p:nvPr/>
        </p:nvGrpSpPr>
        <p:grpSpPr>
          <a:xfrm>
            <a:off x="5582823" y="3954121"/>
            <a:ext cx="4170777" cy="3826866"/>
            <a:chOff x="5410200" y="3948659"/>
            <a:chExt cx="4170777" cy="3826866"/>
          </a:xfrm>
        </p:grpSpPr>
        <p:grpSp>
          <p:nvGrpSpPr>
            <p:cNvPr id="15" name="Group 15"/>
            <p:cNvGrpSpPr/>
            <p:nvPr/>
          </p:nvGrpSpPr>
          <p:grpSpPr>
            <a:xfrm>
              <a:off x="5608869" y="3948659"/>
              <a:ext cx="3621641" cy="3826866"/>
              <a:chOff x="0" y="0"/>
              <a:chExt cx="1133184" cy="10078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3184" cy="1007899"/>
              </a:xfrm>
              <a:custGeom>
                <a:avLst/>
                <a:gdLst/>
                <a:ahLst/>
                <a:cxnLst/>
                <a:rect l="l" t="t" r="r" b="b"/>
                <a:pathLst>
                  <a:path w="1133184" h="1007899">
                    <a:moveTo>
                      <a:pt x="0" y="0"/>
                    </a:moveTo>
                    <a:lnTo>
                      <a:pt x="1133184" y="0"/>
                    </a:lnTo>
                    <a:lnTo>
                      <a:pt x="1133184" y="1007899"/>
                    </a:lnTo>
                    <a:lnTo>
                      <a:pt x="0" y="100789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33184" cy="1055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780" y="4108867"/>
              <a:ext cx="3051618" cy="178011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5410200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AI 음성서비스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493077" y="6826732"/>
              <a:ext cx="3853224" cy="395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챗봇을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이용한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음성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인식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0DBA69-D6B2-337F-53F0-86D06DC2D9CD}"/>
              </a:ext>
            </a:extLst>
          </p:cNvPr>
          <p:cNvGrpSpPr/>
          <p:nvPr/>
        </p:nvGrpSpPr>
        <p:grpSpPr>
          <a:xfrm>
            <a:off x="9392823" y="3767833"/>
            <a:ext cx="4170777" cy="4007692"/>
            <a:chOff x="9220200" y="3767833"/>
            <a:chExt cx="4170777" cy="400769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462DBE2-23C4-0F2D-56B1-40CB60AC0B26}"/>
                </a:ext>
              </a:extLst>
            </p:cNvPr>
            <p:cNvGrpSpPr/>
            <p:nvPr/>
          </p:nvGrpSpPr>
          <p:grpSpPr>
            <a:xfrm>
              <a:off x="9624567" y="3767833"/>
              <a:ext cx="3405634" cy="4007692"/>
              <a:chOff x="9624567" y="3767833"/>
              <a:chExt cx="3405634" cy="4007692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9624567" y="3767833"/>
                <a:ext cx="3405634" cy="4007692"/>
                <a:chOff x="0" y="-47625"/>
                <a:chExt cx="1133184" cy="1055524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1133184" cy="100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184" h="1007899">
                      <a:moveTo>
                        <a:pt x="0" y="0"/>
                      </a:moveTo>
                      <a:lnTo>
                        <a:pt x="1133184" y="0"/>
                      </a:lnTo>
                      <a:lnTo>
                        <a:pt x="1133184" y="1007899"/>
                      </a:lnTo>
                      <a:lnTo>
                        <a:pt x="0" y="10078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-47625"/>
                  <a:ext cx="1133184" cy="10555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5971" y="4108867"/>
                <a:ext cx="3051618" cy="1780110"/>
              </a:xfrm>
              <a:prstGeom prst="rect">
                <a:avLst/>
              </a:prstGeom>
            </p:spPr>
          </p:pic>
        </p:grpSp>
        <p:sp>
          <p:nvSpPr>
            <p:cNvPr id="23" name="TextBox 23"/>
            <p:cNvSpPr txBox="1"/>
            <p:nvPr/>
          </p:nvSpPr>
          <p:spPr>
            <a:xfrm>
              <a:off x="9415277" y="6724898"/>
              <a:ext cx="3853224" cy="798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자체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모델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개발로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ctr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습도 및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공기의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질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관리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220200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공기청정 서비스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ED82B6-6F0D-47B2-1B3F-C1A0194EAC4F}"/>
              </a:ext>
            </a:extLst>
          </p:cNvPr>
          <p:cNvGrpSpPr/>
          <p:nvPr/>
        </p:nvGrpSpPr>
        <p:grpSpPr>
          <a:xfrm>
            <a:off x="13107493" y="3956853"/>
            <a:ext cx="4170777" cy="3826866"/>
            <a:chOff x="13107493" y="3956853"/>
            <a:chExt cx="4170777" cy="38268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F1B85D4-A386-4A76-4468-B9EDF7C3152C}"/>
                </a:ext>
              </a:extLst>
            </p:cNvPr>
            <p:cNvGrpSpPr/>
            <p:nvPr/>
          </p:nvGrpSpPr>
          <p:grpSpPr>
            <a:xfrm>
              <a:off x="13342461" y="3956853"/>
              <a:ext cx="3853224" cy="3826866"/>
              <a:chOff x="13342461" y="3956853"/>
              <a:chExt cx="3853224" cy="3826866"/>
            </a:xfrm>
          </p:grpSpPr>
          <p:grpSp>
            <p:nvGrpSpPr>
              <p:cNvPr id="27" name="Group 12">
                <a:extLst>
                  <a:ext uri="{FF2B5EF4-FFF2-40B4-BE49-F238E27FC236}">
                    <a16:creationId xmlns:a16="http://schemas.microsoft.com/office/drawing/2014/main" id="{93E91F6E-39BB-73C3-C97C-04787C55D625}"/>
                  </a:ext>
                </a:extLst>
              </p:cNvPr>
              <p:cNvGrpSpPr/>
              <p:nvPr/>
            </p:nvGrpSpPr>
            <p:grpSpPr>
              <a:xfrm>
                <a:off x="13511860" y="3956853"/>
                <a:ext cx="3405634" cy="3826866"/>
                <a:chOff x="0" y="0"/>
                <a:chExt cx="1133184" cy="1007899"/>
              </a:xfrm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83C6C421-71A7-7A59-DCF4-818DE4B6B0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3184" cy="100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184" h="1007899">
                      <a:moveTo>
                        <a:pt x="0" y="0"/>
                      </a:moveTo>
                      <a:lnTo>
                        <a:pt x="1133184" y="0"/>
                      </a:lnTo>
                      <a:lnTo>
                        <a:pt x="1133184" y="1007899"/>
                      </a:lnTo>
                      <a:lnTo>
                        <a:pt x="0" y="10078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DCA0BD4F-5FDB-F0F5-1EDF-2AC9FD0E8AC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33184" cy="10555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pic>
            <p:nvPicPr>
              <p:cNvPr id="30" name="Picture 20">
                <a:extLst>
                  <a:ext uri="{FF2B5EF4-FFF2-40B4-BE49-F238E27FC236}">
                    <a16:creationId xmlns:a16="http://schemas.microsoft.com/office/drawing/2014/main" id="{E287EB40-18B6-148D-890F-AB5933B8A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3264" y="4117061"/>
                <a:ext cx="3051618" cy="1780110"/>
              </a:xfrm>
              <a:prstGeom prst="rect">
                <a:avLst/>
              </a:prstGeom>
            </p:spPr>
          </p:pic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id="{78730825-F1D8-0CF8-689E-59FC02355AE0}"/>
                  </a:ext>
                </a:extLst>
              </p:cNvPr>
              <p:cNvSpPr txBox="1"/>
              <p:nvPr/>
            </p:nvSpPr>
            <p:spPr>
              <a:xfrm>
                <a:off x="13342461" y="6958386"/>
                <a:ext cx="3853224" cy="3956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8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먼지 및 이물질 축적 방지</a:t>
                </a:r>
                <a:endParaRPr lang="en-US" altLang="ko-KR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7AE3DE51-31EF-DC53-01CD-1BA00A1C3823}"/>
                </a:ext>
              </a:extLst>
            </p:cNvPr>
            <p:cNvSpPr txBox="1"/>
            <p:nvPr/>
          </p:nvSpPr>
          <p:spPr>
            <a:xfrm>
              <a:off x="13107493" y="6071636"/>
              <a:ext cx="4170777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자동 청소 알림 기능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1143-7E84-4F52-6AEF-4CD6F5BD1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A477DE-FAE6-A1AD-A677-9D077FBB65EC}"/>
              </a:ext>
            </a:extLst>
          </p:cNvPr>
          <p:cNvGrpSpPr/>
          <p:nvPr/>
        </p:nvGrpSpPr>
        <p:grpSpPr>
          <a:xfrm>
            <a:off x="809825" y="495301"/>
            <a:ext cx="16668349" cy="9259424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D7108F-D56A-CE7E-555F-F220F77063E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8ED2B9-70E9-4797-C7E6-206C145FA0A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E2D153F-674D-D054-B6FE-8300112773F2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AB0892-A1DD-C0FD-7ABF-2F3B3D0343FE}"/>
              </a:ext>
            </a:extLst>
          </p:cNvPr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8C33D8-6216-F8DF-3995-2AEC745EBDD6}"/>
              </a:ext>
            </a:extLst>
          </p:cNvPr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팀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후기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9EF7378-09B7-2D76-8052-D8E799946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98061"/>
              </p:ext>
            </p:extLst>
          </p:nvPr>
        </p:nvGraphicFramePr>
        <p:xfrm>
          <a:off x="779346" y="3505771"/>
          <a:ext cx="16698828" cy="628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05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5301"/>
            <a:ext cx="16668349" cy="9446767"/>
            <a:chOff x="0" y="-47625"/>
            <a:chExt cx="4390018" cy="240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팀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후기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37C26D-07AD-D3E0-E02C-A0E4299DB076}"/>
              </a:ext>
            </a:extLst>
          </p:cNvPr>
          <p:cNvSpPr/>
          <p:nvPr/>
        </p:nvSpPr>
        <p:spPr>
          <a:xfrm>
            <a:off x="3429000" y="3704201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조승제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레지스터와 </a:t>
            </a:r>
            <a:r>
              <a:rPr lang="en-US" altLang="ko-KR" sz="2400" dirty="0">
                <a:solidFill>
                  <a:schemeClr val="tx1"/>
                </a:solidFill>
              </a:rPr>
              <a:t>Data Sheet</a:t>
            </a:r>
            <a:r>
              <a:rPr lang="ko-KR" altLang="en-US" sz="2400" dirty="0">
                <a:solidFill>
                  <a:schemeClr val="tx1"/>
                </a:solidFill>
              </a:rPr>
              <a:t>의 중요성과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코드 작성 실력의 부족을 느낌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537A69-9F1F-94EA-1AAE-60540012418F}"/>
              </a:ext>
            </a:extLst>
          </p:cNvPr>
          <p:cNvSpPr/>
          <p:nvPr/>
        </p:nvSpPr>
        <p:spPr>
          <a:xfrm>
            <a:off x="3429000" y="5053642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이종범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문법 작성에 있어 미숙함을 느꼈으며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코드 수정 시 좀 더 넓게 바라 볼 필요를 느낌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FBC35E-7A1E-190B-4F30-4BD79D2A0DC0}"/>
              </a:ext>
            </a:extLst>
          </p:cNvPr>
          <p:cNvSpPr/>
          <p:nvPr/>
        </p:nvSpPr>
        <p:spPr>
          <a:xfrm>
            <a:off x="3429000" y="6403083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오경택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 err="1">
                <a:solidFill>
                  <a:schemeClr val="tx1"/>
                </a:solidFill>
              </a:rPr>
              <a:t>팀원들과의</a:t>
            </a:r>
            <a:r>
              <a:rPr lang="ko-KR" altLang="en-US" sz="2400" dirty="0">
                <a:solidFill>
                  <a:schemeClr val="tx1"/>
                </a:solidFill>
              </a:rPr>
              <a:t> 소통 및 협력이 코드 수정에 많은 도움이 되는 것을 느낌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B8284A-2533-79C2-51E5-39CD3614F99F}"/>
              </a:ext>
            </a:extLst>
          </p:cNvPr>
          <p:cNvSpPr/>
          <p:nvPr/>
        </p:nvSpPr>
        <p:spPr>
          <a:xfrm>
            <a:off x="3429000" y="7738192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유승경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en-US" altLang="ko-KR" sz="2400" dirty="0" err="1">
                <a:solidFill>
                  <a:schemeClr val="tx1"/>
                </a:solidFill>
              </a:rPr>
              <a:t>DataSheet</a:t>
            </a:r>
            <a:r>
              <a:rPr lang="ko-KR" altLang="en-US" sz="2400" dirty="0">
                <a:solidFill>
                  <a:schemeClr val="tx1"/>
                </a:solidFill>
              </a:rPr>
              <a:t>을 통한 회로 이해 능력이 상승함</a:t>
            </a:r>
            <a:r>
              <a:rPr lang="en-US" altLang="ko-KR" sz="2400" dirty="0">
                <a:solidFill>
                  <a:schemeClr val="tx1"/>
                </a:solidFill>
              </a:rPr>
              <a:t>. </a:t>
            </a:r>
            <a:r>
              <a:rPr lang="ko-KR" altLang="en-US" sz="2400" dirty="0">
                <a:solidFill>
                  <a:schemeClr val="tx1"/>
                </a:solidFill>
              </a:rPr>
              <a:t>코드 실력 향상을 목표로 나아갈 것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370162" y="971904"/>
            <a:ext cx="45621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00100"/>
            <a:ext cx="16668349" cy="8705701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71110" y="4080182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3999" y="4080182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71110" y="5100191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3999" y="5100191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71110" y="6089310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03999" y="6089310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86606" y="7100441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19495" y="7100441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38675" y="4213246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205760" y="4232574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205764" y="5230293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70371" y="6233380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메뉴얼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205764" y="6241424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53252" y="7252268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205764" y="725255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11000" y="4232852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핵심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소스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78086" y="425218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78087" y="525230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46402" y="625243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63517" y="725255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8682" y="523325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제품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869169" y="6233380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내용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811004" y="523325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결과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검토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11004" y="723350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후기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505" y="857175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11731" y="3784412"/>
            <a:ext cx="3486998" cy="5199186"/>
            <a:chOff x="0" y="0"/>
            <a:chExt cx="91838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8386" cy="1369333"/>
            </a:xfrm>
            <a:custGeom>
              <a:avLst/>
              <a:gdLst/>
              <a:ahLst/>
              <a:cxnLst/>
              <a:rect l="l" t="t" r="r" b="b"/>
              <a:pathLst>
                <a:path w="918386" h="1369333">
                  <a:moveTo>
                    <a:pt x="0" y="0"/>
                  </a:moveTo>
                  <a:lnTo>
                    <a:pt x="918386" y="0"/>
                  </a:lnTo>
                  <a:lnTo>
                    <a:pt x="91838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838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37319" y="3784412"/>
            <a:ext cx="3406681" cy="5199186"/>
            <a:chOff x="0" y="0"/>
            <a:chExt cx="897233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233" cy="1369333"/>
            </a:xfrm>
            <a:custGeom>
              <a:avLst/>
              <a:gdLst/>
              <a:ahLst/>
              <a:cxnLst/>
              <a:rect l="l" t="t" r="r" b="b"/>
              <a:pathLst>
                <a:path w="897233" h="1369333">
                  <a:moveTo>
                    <a:pt x="0" y="0"/>
                  </a:moveTo>
                  <a:lnTo>
                    <a:pt x="897233" y="0"/>
                  </a:lnTo>
                  <a:lnTo>
                    <a:pt x="897233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7233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66542" y="6953478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조승제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98729" y="694922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이종범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486900" y="3784412"/>
            <a:ext cx="3558632" cy="5199186"/>
            <a:chOff x="0" y="0"/>
            <a:chExt cx="937253" cy="136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7253" cy="1369333"/>
            </a:xfrm>
            <a:custGeom>
              <a:avLst/>
              <a:gdLst/>
              <a:ahLst/>
              <a:cxnLst/>
              <a:rect l="l" t="t" r="r" b="b"/>
              <a:pathLst>
                <a:path w="937253" h="1369333">
                  <a:moveTo>
                    <a:pt x="0" y="0"/>
                  </a:moveTo>
                  <a:lnTo>
                    <a:pt x="937253" y="0"/>
                  </a:lnTo>
                  <a:lnTo>
                    <a:pt x="937253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37253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14409" y="3784412"/>
            <a:ext cx="3486998" cy="5199186"/>
            <a:chOff x="0" y="0"/>
            <a:chExt cx="918386" cy="136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386" cy="1369333"/>
            </a:xfrm>
            <a:custGeom>
              <a:avLst/>
              <a:gdLst/>
              <a:ahLst/>
              <a:cxnLst/>
              <a:rect l="l" t="t" r="r" b="b"/>
              <a:pathLst>
                <a:path w="918386" h="1369333">
                  <a:moveTo>
                    <a:pt x="0" y="0"/>
                  </a:moveTo>
                  <a:lnTo>
                    <a:pt x="918386" y="0"/>
                  </a:lnTo>
                  <a:lnTo>
                    <a:pt x="91838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1838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599085" y="3903682"/>
            <a:ext cx="2082746" cy="2776995"/>
          </a:xfrm>
          <a:custGeom>
            <a:avLst/>
            <a:gdLst/>
            <a:ahLst/>
            <a:cxnLst/>
            <a:rect l="l" t="t" r="r" b="b"/>
            <a:pathLst>
              <a:path w="2082746" h="2776995">
                <a:moveTo>
                  <a:pt x="0" y="0"/>
                </a:moveTo>
                <a:lnTo>
                  <a:pt x="2082746" y="0"/>
                </a:lnTo>
                <a:lnTo>
                  <a:pt x="2082746" y="2776994"/>
                </a:lnTo>
                <a:lnTo>
                  <a:pt x="0" y="277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0944" y="3943885"/>
            <a:ext cx="2076982" cy="2812135"/>
          </a:xfrm>
          <a:custGeom>
            <a:avLst/>
            <a:gdLst/>
            <a:ahLst/>
            <a:cxnLst/>
            <a:rect l="l" t="t" r="r" b="b"/>
            <a:pathLst>
              <a:path w="2076982" h="3048781">
                <a:moveTo>
                  <a:pt x="0" y="0"/>
                </a:moveTo>
                <a:lnTo>
                  <a:pt x="2076982" y="0"/>
                </a:lnTo>
                <a:lnTo>
                  <a:pt x="2076982" y="3048781"/>
                </a:lnTo>
                <a:lnTo>
                  <a:pt x="0" y="3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75708" y="3897925"/>
            <a:ext cx="2712413" cy="2821756"/>
          </a:xfrm>
          <a:custGeom>
            <a:avLst/>
            <a:gdLst/>
            <a:ahLst/>
            <a:cxnLst/>
            <a:rect l="l" t="t" r="r" b="b"/>
            <a:pathLst>
              <a:path w="2712413" h="2821756">
                <a:moveTo>
                  <a:pt x="0" y="0"/>
                </a:moveTo>
                <a:lnTo>
                  <a:pt x="2712413" y="0"/>
                </a:lnTo>
                <a:lnTo>
                  <a:pt x="2712413" y="2821756"/>
                </a:lnTo>
                <a:lnTo>
                  <a:pt x="0" y="282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36316" y="3897925"/>
            <a:ext cx="2473085" cy="2821756"/>
          </a:xfrm>
          <a:custGeom>
            <a:avLst/>
            <a:gdLst/>
            <a:ahLst/>
            <a:cxnLst/>
            <a:rect l="l" t="t" r="r" b="b"/>
            <a:pathLst>
              <a:path w="2473085" h="3020358">
                <a:moveTo>
                  <a:pt x="0" y="0"/>
                </a:moveTo>
                <a:lnTo>
                  <a:pt x="2473084" y="0"/>
                </a:lnTo>
                <a:lnTo>
                  <a:pt x="2473084" y="3020358"/>
                </a:lnTo>
                <a:lnTo>
                  <a:pt x="0" y="302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17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354967" y="971904"/>
            <a:ext cx="457730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 소개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72520" y="6961988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유승경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7010" y="8536723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whdqja1128@naver.com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86900" y="7301648"/>
            <a:ext cx="3653403" cy="20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gyeongtaek.dev@gmail.com</a:t>
            </a: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83203" y="8501798"/>
            <a:ext cx="34093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tmdrud7766@gmail.com</a:t>
            </a:r>
          </a:p>
          <a:p>
            <a:pPr algn="just">
              <a:lnSpc>
                <a:spcPts val="3189"/>
              </a:lnSpc>
            </a:pPr>
            <a:endParaRPr lang="en-US" sz="2199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80827" y="695773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오경택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99062" y="8536723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jsj6584@naver.com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00100"/>
            <a:ext cx="16668349" cy="8812067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2160455" y="4036890"/>
            <a:ext cx="5300975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316825" y="4156083"/>
            <a:ext cx="5057281" cy="4384004"/>
            <a:chOff x="0" y="0"/>
            <a:chExt cx="898353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056" r="-2056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142236" y="971904"/>
            <a:ext cx="479004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제품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소개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F812646-DEB0-9ADD-B16D-720691595E31}"/>
              </a:ext>
            </a:extLst>
          </p:cNvPr>
          <p:cNvGrpSpPr/>
          <p:nvPr/>
        </p:nvGrpSpPr>
        <p:grpSpPr>
          <a:xfrm>
            <a:off x="7467600" y="3885426"/>
            <a:ext cx="9464677" cy="4773855"/>
            <a:chOff x="7842006" y="3885426"/>
            <a:chExt cx="8314115" cy="4773855"/>
          </a:xfrm>
        </p:grpSpPr>
        <p:grpSp>
          <p:nvGrpSpPr>
            <p:cNvPr id="6" name="Group 6"/>
            <p:cNvGrpSpPr/>
            <p:nvPr/>
          </p:nvGrpSpPr>
          <p:grpSpPr>
            <a:xfrm>
              <a:off x="7842006" y="4036890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842006" y="5657062"/>
              <a:ext cx="1524665" cy="1382047"/>
              <a:chOff x="0" y="0"/>
              <a:chExt cx="401558" cy="363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842006" y="7277234"/>
              <a:ext cx="1524665" cy="1382047"/>
              <a:chOff x="0" y="0"/>
              <a:chExt cx="401558" cy="3639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314603" y="3885426"/>
              <a:ext cx="6839797" cy="1562874"/>
              <a:chOff x="0" y="-47625"/>
              <a:chExt cx="1801428" cy="4116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3260" y="-9584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기업 및 공공기업 및 공공시설에</a:t>
                </a:r>
                <a:endParaRPr lang="en-US" altLang="ko-KR" sz="2400" dirty="0">
                  <a:solidFill>
                    <a:srgbClr val="1D2A3A"/>
                  </a:solidFill>
                  <a:latin typeface="+mj-ea"/>
                  <a:ea typeface="+mj-ea"/>
                  <a:cs typeface="210 디딤고딕"/>
                  <a:sym typeface="210 디딤고딕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활용 가능한 자동화 환풍구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8202091" y="4326769"/>
              <a:ext cx="804494" cy="802288"/>
            </a:xfrm>
            <a:custGeom>
              <a:avLst/>
              <a:gdLst/>
              <a:ahLst/>
              <a:cxnLst/>
              <a:rect l="l" t="t" r="r" b="b"/>
              <a:pathLst>
                <a:path w="804494" h="802288">
                  <a:moveTo>
                    <a:pt x="0" y="0"/>
                  </a:moveTo>
                  <a:lnTo>
                    <a:pt x="804494" y="0"/>
                  </a:lnTo>
                  <a:lnTo>
                    <a:pt x="804494" y="802288"/>
                  </a:lnTo>
                  <a:lnTo>
                    <a:pt x="0" y="802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154903" y="5864877"/>
              <a:ext cx="903160" cy="966416"/>
            </a:xfrm>
            <a:custGeom>
              <a:avLst/>
              <a:gdLst/>
              <a:ahLst/>
              <a:cxnLst/>
              <a:rect l="l" t="t" r="r" b="b"/>
              <a:pathLst>
                <a:path w="903160" h="966416">
                  <a:moveTo>
                    <a:pt x="0" y="0"/>
                  </a:moveTo>
                  <a:lnTo>
                    <a:pt x="903160" y="0"/>
                  </a:lnTo>
                  <a:lnTo>
                    <a:pt x="903160" y="966417"/>
                  </a:lnTo>
                  <a:lnTo>
                    <a:pt x="0" y="966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8154903" y="7512049"/>
              <a:ext cx="829471" cy="912418"/>
            </a:xfrm>
            <a:custGeom>
              <a:avLst/>
              <a:gdLst/>
              <a:ahLst/>
              <a:cxnLst/>
              <a:rect l="l" t="t" r="r" b="b"/>
              <a:pathLst>
                <a:path w="829471" h="912418">
                  <a:moveTo>
                    <a:pt x="0" y="0"/>
                  </a:moveTo>
                  <a:lnTo>
                    <a:pt x="829470" y="0"/>
                  </a:lnTo>
                  <a:lnTo>
                    <a:pt x="829470" y="912418"/>
                  </a:lnTo>
                  <a:lnTo>
                    <a:pt x="0" y="91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F8FA496C-4232-D97E-37E4-A8C16110E7D1}"/>
                </a:ext>
              </a:extLst>
            </p:cNvPr>
            <p:cNvGrpSpPr/>
            <p:nvPr/>
          </p:nvGrpSpPr>
          <p:grpSpPr>
            <a:xfrm>
              <a:off x="9366671" y="5664505"/>
              <a:ext cx="6789450" cy="1382047"/>
              <a:chOff x="0" y="0"/>
              <a:chExt cx="1788168" cy="363996"/>
            </a:xfrm>
          </p:grpSpPr>
          <p:sp>
            <p:nvSpPr>
              <p:cNvPr id="40" name="Freeform 16">
                <a:extLst>
                  <a:ext uri="{FF2B5EF4-FFF2-40B4-BE49-F238E27FC236}">
                    <a16:creationId xmlns:a16="http://schemas.microsoft.com/office/drawing/2014/main" id="{109A8A4F-A497-F6D4-755E-4A7D5CB0996C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42BD9091-A60E-4BD5-8BF5-8B08439FF3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패키지화 하여 여러 센서들과 활용 가능</a:t>
                </a:r>
              </a:p>
            </p:txBody>
          </p:sp>
        </p:grpSp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0F25DC4B-C3AC-1433-80B5-63BB4254B227}"/>
                </a:ext>
              </a:extLst>
            </p:cNvPr>
            <p:cNvGrpSpPr/>
            <p:nvPr/>
          </p:nvGrpSpPr>
          <p:grpSpPr>
            <a:xfrm>
              <a:off x="9364950" y="7266653"/>
              <a:ext cx="6789450" cy="1382047"/>
              <a:chOff x="0" y="0"/>
              <a:chExt cx="1788168" cy="3639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C5213FB8-3C5C-0B9A-8BAA-548FBA5FE61C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17">
                <a:extLst>
                  <a:ext uri="{FF2B5EF4-FFF2-40B4-BE49-F238E27FC236}">
                    <a16:creationId xmlns:a16="http://schemas.microsoft.com/office/drawing/2014/main" id="{AE47FA67-CCC8-029C-0A5C-89797949FE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조도 센서를 이용한 출력으로 전력 소비 감소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진행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2846035" y="5232591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750431" y="5127462"/>
            <a:ext cx="257529" cy="2575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085049" y="5127462"/>
            <a:ext cx="257529" cy="2575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419153" y="5127462"/>
            <a:ext cx="257529" cy="25752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53257" y="5127462"/>
            <a:ext cx="257529" cy="25752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827365" y="5762053"/>
            <a:ext cx="3078264" cy="2222113"/>
            <a:chOff x="0" y="0"/>
            <a:chExt cx="810736" cy="585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0082" y="5762053"/>
            <a:ext cx="3078264" cy="2222113"/>
            <a:chOff x="0" y="0"/>
            <a:chExt cx="810736" cy="585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4186" y="5762053"/>
            <a:ext cx="3078264" cy="2222113"/>
            <a:chOff x="0" y="0"/>
            <a:chExt cx="810736" cy="5852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68290" y="5762053"/>
            <a:ext cx="3078264" cy="2222113"/>
            <a:chOff x="0" y="0"/>
            <a:chExt cx="810736" cy="58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750431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85049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2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19153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3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53257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4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013279" y="6251766"/>
            <a:ext cx="2712378" cy="7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회로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동작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720101" y="6251766"/>
            <a:ext cx="2968218" cy="79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PWM 을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통한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algn="l">
              <a:lnSpc>
                <a:spcPts val="3189"/>
              </a:lnSpc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  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속도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제어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54205" y="6251766"/>
            <a:ext cx="2712378" cy="79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CDS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센서를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통한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algn="l">
              <a:lnSpc>
                <a:spcPts val="3189"/>
              </a:lnSpc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  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조도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감지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2846035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6209607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9543711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2877815" y="5394516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6363718" y="6251766"/>
            <a:ext cx="2914628" cy="12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UART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모터랑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연결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통신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및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버튼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조작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063" y="8001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2446138" y="971904"/>
            <a:ext cx="448613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57816" y="2215202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메뉴얼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B5D21C8-AA3F-366C-DBF6-941AD7A61510}"/>
              </a:ext>
            </a:extLst>
          </p:cNvPr>
          <p:cNvSpPr/>
          <p:nvPr/>
        </p:nvSpPr>
        <p:spPr>
          <a:xfrm>
            <a:off x="2214990" y="3837571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54F2E069-35F2-3920-E906-AD595070E44D}"/>
              </a:ext>
            </a:extLst>
          </p:cNvPr>
          <p:cNvSpPr txBox="1"/>
          <p:nvPr/>
        </p:nvSpPr>
        <p:spPr>
          <a:xfrm>
            <a:off x="2214990" y="3648968"/>
            <a:ext cx="2158945" cy="24272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5301ED0D-C5F4-2815-D64A-6334F50EA67A}"/>
              </a:ext>
            </a:extLst>
          </p:cNvPr>
          <p:cNvSpPr txBox="1"/>
          <p:nvPr/>
        </p:nvSpPr>
        <p:spPr>
          <a:xfrm>
            <a:off x="2587760" y="4263281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1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D6CA679-BE60-4903-A178-88DDD0DFD078}"/>
              </a:ext>
            </a:extLst>
          </p:cNvPr>
          <p:cNvSpPr/>
          <p:nvPr/>
        </p:nvSpPr>
        <p:spPr>
          <a:xfrm>
            <a:off x="4114802" y="3837571"/>
            <a:ext cx="50291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프로그램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작동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시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Auto_Mode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실행</a:t>
            </a:r>
            <a:endParaRPr lang="en-US" altLang="ko-KR" sz="2200" b="1" dirty="0">
              <a:solidFill>
                <a:srgbClr val="1D2A3A"/>
              </a:solidFill>
              <a:latin typeface="+mj-ea"/>
              <a:ea typeface="+mj-ea"/>
              <a:cs typeface="210 디딤고딕"/>
              <a:sym typeface="210 디딤고딕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Key 0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입력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ko-KR" altLang="en-US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시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Auto_Mode</a:t>
            </a:r>
            <a:endParaRPr lang="en-US" altLang="ko-KR" sz="2200" b="1" dirty="0">
              <a:solidFill>
                <a:srgbClr val="1D2A3A"/>
              </a:solidFill>
              <a:latin typeface="+mj-ea"/>
              <a:ea typeface="+mj-ea"/>
              <a:cs typeface="210 디딤고딕"/>
              <a:sym typeface="210 디딤고딕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Key 1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입력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시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Manual_Mode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변환</a:t>
            </a:r>
            <a:endParaRPr lang="ko-KR" altLang="en-US" sz="2200" b="1" dirty="0">
              <a:latin typeface="+mj-ea"/>
              <a:ea typeface="+mj-ea"/>
            </a:endParaRPr>
          </a:p>
          <a:p>
            <a:endParaRPr lang="ko-KR" altLang="en-US" sz="2200" b="1" dirty="0">
              <a:latin typeface="+mj-ea"/>
              <a:ea typeface="+mj-ea"/>
            </a:endParaRPr>
          </a:p>
        </p:txBody>
      </p:sp>
      <p:sp>
        <p:nvSpPr>
          <p:cNvPr id="164" name="Freeform 7">
            <a:extLst>
              <a:ext uri="{FF2B5EF4-FFF2-40B4-BE49-F238E27FC236}">
                <a16:creationId xmlns:a16="http://schemas.microsoft.com/office/drawing/2014/main" id="{6A0A9048-A5AC-5894-DE49-21255B0FAC6E}"/>
              </a:ext>
            </a:extLst>
          </p:cNvPr>
          <p:cNvSpPr/>
          <p:nvPr/>
        </p:nvSpPr>
        <p:spPr>
          <a:xfrm>
            <a:off x="9144000" y="3837571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324094C-0B57-EA08-B34A-98F9E6796664}"/>
              </a:ext>
            </a:extLst>
          </p:cNvPr>
          <p:cNvSpPr/>
          <p:nvPr/>
        </p:nvSpPr>
        <p:spPr>
          <a:xfrm>
            <a:off x="11043812" y="3837571"/>
            <a:ext cx="54863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659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Auto_Mode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: CDS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센서를 통해 조도에 따라 모터의 속력 조절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166" name="TextBox 30">
            <a:extLst>
              <a:ext uri="{FF2B5EF4-FFF2-40B4-BE49-F238E27FC236}">
                <a16:creationId xmlns:a16="http://schemas.microsoft.com/office/drawing/2014/main" id="{A1237463-E41D-BBFF-B472-503B2B843153}"/>
              </a:ext>
            </a:extLst>
          </p:cNvPr>
          <p:cNvSpPr txBox="1"/>
          <p:nvPr/>
        </p:nvSpPr>
        <p:spPr>
          <a:xfrm>
            <a:off x="9561455" y="4263281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</a:t>
            </a:r>
          </a:p>
        </p:txBody>
      </p:sp>
      <p:sp>
        <p:nvSpPr>
          <p:cNvPr id="167" name="Freeform 7">
            <a:extLst>
              <a:ext uri="{FF2B5EF4-FFF2-40B4-BE49-F238E27FC236}">
                <a16:creationId xmlns:a16="http://schemas.microsoft.com/office/drawing/2014/main" id="{7C5501A5-BB69-ED30-6663-35184C1E2F28}"/>
              </a:ext>
            </a:extLst>
          </p:cNvPr>
          <p:cNvSpPr/>
          <p:nvPr/>
        </p:nvSpPr>
        <p:spPr>
          <a:xfrm>
            <a:off x="2214990" y="6085704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2E5314B-FB00-CEE4-AE28-FB954A8BB70F}"/>
              </a:ext>
            </a:extLst>
          </p:cNvPr>
          <p:cNvSpPr/>
          <p:nvPr/>
        </p:nvSpPr>
        <p:spPr>
          <a:xfrm>
            <a:off x="4114802" y="6085704"/>
            <a:ext cx="50291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Manual_Mode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Key 1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누를 때 마다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모터의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Speed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가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20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씩 증가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최대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100, 100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초과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-&gt;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전환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169" name="Freeform 7">
            <a:extLst>
              <a:ext uri="{FF2B5EF4-FFF2-40B4-BE49-F238E27FC236}">
                <a16:creationId xmlns:a16="http://schemas.microsoft.com/office/drawing/2014/main" id="{B4BAAF04-8074-F5A9-BFBB-24F734864227}"/>
              </a:ext>
            </a:extLst>
          </p:cNvPr>
          <p:cNvSpPr/>
          <p:nvPr/>
        </p:nvSpPr>
        <p:spPr>
          <a:xfrm>
            <a:off x="9149190" y="6085704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ECFE21-05EE-0719-3CCA-14DADBE6014D}"/>
              </a:ext>
            </a:extLst>
          </p:cNvPr>
          <p:cNvSpPr/>
          <p:nvPr/>
        </p:nvSpPr>
        <p:spPr>
          <a:xfrm>
            <a:off x="11049002" y="6085704"/>
            <a:ext cx="54863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Manual_Mode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입력 모드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R, F, S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키보드 입력에 따라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모터를 각각 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역방향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, </a:t>
            </a:r>
            <a:r>
              <a:rPr lang="ko-KR" altLang="en-US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정방향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상태로 전환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.</a:t>
            </a:r>
          </a:p>
        </p:txBody>
      </p:sp>
      <p:sp>
        <p:nvSpPr>
          <p:cNvPr id="171" name="TextBox 30">
            <a:extLst>
              <a:ext uri="{FF2B5EF4-FFF2-40B4-BE49-F238E27FC236}">
                <a16:creationId xmlns:a16="http://schemas.microsoft.com/office/drawing/2014/main" id="{9C32313A-9AFF-C5D8-43A2-626C460E2BE7}"/>
              </a:ext>
            </a:extLst>
          </p:cNvPr>
          <p:cNvSpPr txBox="1"/>
          <p:nvPr/>
        </p:nvSpPr>
        <p:spPr>
          <a:xfrm>
            <a:off x="2632508" y="6565209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</a:t>
            </a:r>
          </a:p>
        </p:txBody>
      </p:sp>
      <p:sp>
        <p:nvSpPr>
          <p:cNvPr id="174" name="TextBox 30">
            <a:extLst>
              <a:ext uri="{FF2B5EF4-FFF2-40B4-BE49-F238E27FC236}">
                <a16:creationId xmlns:a16="http://schemas.microsoft.com/office/drawing/2014/main" id="{AA7D5D71-3000-5B6E-CF22-46054BA74FAB}"/>
              </a:ext>
            </a:extLst>
          </p:cNvPr>
          <p:cNvSpPr txBox="1"/>
          <p:nvPr/>
        </p:nvSpPr>
        <p:spPr>
          <a:xfrm>
            <a:off x="9554401" y="6501947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3C44E-BA7D-13A8-BD7E-0C62D5A9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51DD10-CF32-60AD-B3D6-83F2012ABBC0}"/>
              </a:ext>
            </a:extLst>
          </p:cNvPr>
          <p:cNvGrpSpPr/>
          <p:nvPr/>
        </p:nvGrpSpPr>
        <p:grpSpPr>
          <a:xfrm>
            <a:off x="825063" y="800100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9FC7E7-536A-9850-7168-63555BDB64F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82A43A-CDEA-D850-63F5-019DE455B3CF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7B7FFF6-CB22-1153-6B60-0D11D357618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039B594-D7F6-3916-2FE4-C362E6BE8AAF}"/>
              </a:ext>
            </a:extLst>
          </p:cNvPr>
          <p:cNvSpPr txBox="1"/>
          <p:nvPr/>
        </p:nvSpPr>
        <p:spPr>
          <a:xfrm>
            <a:off x="12446138" y="971904"/>
            <a:ext cx="448613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E94677E-3D0F-31A2-8446-B2D5578E4D8E}"/>
              </a:ext>
            </a:extLst>
          </p:cNvPr>
          <p:cNvSpPr txBox="1"/>
          <p:nvPr/>
        </p:nvSpPr>
        <p:spPr>
          <a:xfrm>
            <a:off x="4969607" y="2335244"/>
            <a:ext cx="834878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회로 구조 및 작동 결과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AE83F260-80ED-6318-F494-C99AA42A6DE0}"/>
              </a:ext>
            </a:extLst>
          </p:cNvPr>
          <p:cNvSpPr txBox="1"/>
          <p:nvPr/>
        </p:nvSpPr>
        <p:spPr>
          <a:xfrm>
            <a:off x="2214990" y="3648968"/>
            <a:ext cx="2158945" cy="24272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A1BAFB-9281-BE54-CFD4-EE42A0343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3" y="3486914"/>
            <a:ext cx="5178646" cy="5240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C185B0-3C18-B0E1-4D67-223C18B4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493" y="3521841"/>
            <a:ext cx="8348784" cy="52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5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D0EA-2DD5-2DF1-C513-FC63C754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148B23-9DE2-8DD3-9633-2A840B79965A}"/>
              </a:ext>
            </a:extLst>
          </p:cNvPr>
          <p:cNvGrpSpPr/>
          <p:nvPr/>
        </p:nvGrpSpPr>
        <p:grpSpPr>
          <a:xfrm>
            <a:off x="765251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83DD6E-DD92-4B43-63C4-9BCE26FA4EFC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F76984-7546-FD74-7265-47C4AA7C0B8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AC38C7B-9AE9-3DFF-3965-161CB71F7BB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7D8272-4BCF-3FD4-00AE-87A502562FE0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E4453C-50D5-2718-6731-70B4B7202C00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119E2-3F6C-D8BA-AE87-DC21DA63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69" y="3924300"/>
            <a:ext cx="12491461" cy="46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5AAE0-C358-F645-5285-50A1E56A4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1CDE0E-6A86-1428-B928-14B3E603831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10BC44-18FB-6B34-0EC9-EBA6BDE61DE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FFE0A6-2369-4584-442F-1C3C98542DE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7AC9C74-9891-D9CC-7B3D-0744F8A5A36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09D576-3226-E964-C2D9-4E8B6323A596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D06C084-037C-E215-BEB3-691DEAD8394F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EA5B8-D9F7-71B7-12D5-09DC979E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36506"/>
            <a:ext cx="8686800" cy="49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7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che Free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C722CE-5C8B-4918-8E75-9FA98773D7D0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554</Words>
  <Application>Microsoft Office PowerPoint</Application>
  <PresentationFormat>사용자 지정</PresentationFormat>
  <Paragraphs>121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210 밀레니얼</vt:lpstr>
      <vt:lpstr>Open Sans</vt:lpstr>
      <vt:lpstr>210 밀레니얼 Light</vt:lpstr>
      <vt:lpstr>Montserrat ExtraBold</vt:lpstr>
      <vt:lpstr>Calibri</vt:lpstr>
      <vt:lpstr>Arial</vt:lpstr>
      <vt:lpstr>210 디딤고딕</vt:lpstr>
      <vt:lpstr>210 디딤고딕 Light</vt:lpstr>
      <vt:lpstr>맑은 고딕</vt:lpstr>
      <vt:lpstr>Montserrat Bold</vt:lpstr>
      <vt:lpstr>Office Theme</vt:lpstr>
      <vt:lpstr>Blanche Free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조승제</dc:creator>
  <cp:lastModifiedBy>KCCISTC</cp:lastModifiedBy>
  <cp:revision>21</cp:revision>
  <dcterms:created xsi:type="dcterms:W3CDTF">2006-08-16T00:00:00Z</dcterms:created>
  <dcterms:modified xsi:type="dcterms:W3CDTF">2024-12-23T02:15:08Z</dcterms:modified>
  <dc:identifier>DAGaAYr6JDs</dc:identifier>
</cp:coreProperties>
</file>